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68" r:id="rId7"/>
    <p:sldId id="263" r:id="rId8"/>
    <p:sldId id="269" r:id="rId9"/>
    <p:sldId id="264" r:id="rId10"/>
    <p:sldId id="265" r:id="rId11"/>
    <p:sldId id="266" r:id="rId12"/>
    <p:sldId id="267" r:id="rId13"/>
    <p:sldId id="270" r:id="rId14"/>
    <p:sldId id="261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BB8"/>
    <a:srgbClr val="CCCC04"/>
    <a:srgbClr val="00FF00"/>
    <a:srgbClr val="6FE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702" autoAdjust="0"/>
  </p:normalViewPr>
  <p:slideViewPr>
    <p:cSldViewPr>
      <p:cViewPr varScale="1">
        <p:scale>
          <a:sx n="77" d="100"/>
          <a:sy n="77" d="100"/>
        </p:scale>
        <p:origin x="12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98EBE5-E062-420C-AAB5-09B7D88EC0E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C5B8B0-A339-44F5-9691-900FDA2AF5F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лента 3"/>
          <p:cNvSpPr/>
          <p:nvPr/>
        </p:nvSpPr>
        <p:spPr>
          <a:xfrm>
            <a:off x="1619672" y="763769"/>
            <a:ext cx="5976664" cy="2075467"/>
          </a:xfrm>
          <a:prstGeom prst="flowChartPunchedTap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205134"/>
            <a:ext cx="7373434" cy="12877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50BB8"/>
                </a:solidFill>
              </a:rPr>
              <a:t> </a:t>
            </a:r>
            <a:r>
              <a:rPr lang="ru-RU" sz="5300" dirty="0">
                <a:solidFill>
                  <a:srgbClr val="C50BB8"/>
                </a:solidFill>
              </a:rPr>
              <a:t>У</a:t>
            </a:r>
            <a:r>
              <a:rPr lang="ru-RU" sz="5300" dirty="0" smtClean="0">
                <a:solidFill>
                  <a:srgbClr val="C50BB8"/>
                </a:solidFill>
              </a:rPr>
              <a:t>дивительные</a:t>
            </a:r>
            <a:r>
              <a:rPr lang="en-US" sz="5300" dirty="0" smtClean="0">
                <a:solidFill>
                  <a:srgbClr val="C50BB8"/>
                </a:solidFill>
              </a:rPr>
              <a:t> </a:t>
            </a:r>
            <a:r>
              <a:rPr lang="ru-RU" dirty="0" smtClean="0">
                <a:solidFill>
                  <a:srgbClr val="C50BB8"/>
                </a:solidFill>
              </a:rPr>
              <a:t> </a:t>
            </a:r>
            <a:r>
              <a:rPr lang="ru-RU" dirty="0" smtClean="0">
                <a:solidFill>
                  <a:srgbClr val="C50BB8"/>
                </a:solidFill>
              </a:rPr>
              <a:t/>
            </a:r>
            <a:br>
              <a:rPr lang="ru-RU" dirty="0" smtClean="0">
                <a:solidFill>
                  <a:srgbClr val="C50BB8"/>
                </a:solidFill>
              </a:rPr>
            </a:br>
            <a:r>
              <a:rPr lang="ru-RU" dirty="0" smtClean="0">
                <a:solidFill>
                  <a:srgbClr val="C50BB8"/>
                </a:solidFill>
              </a:rPr>
              <a:t>птицы Сибири</a:t>
            </a:r>
            <a:endParaRPr lang="ru-RU" dirty="0">
              <a:solidFill>
                <a:srgbClr val="C50BB8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02755" y="6407634"/>
            <a:ext cx="1756810" cy="59574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50B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b="1" dirty="0" smtClean="0">
                <a:solidFill>
                  <a:srgbClr val="C50BB8"/>
                </a:solidFill>
              </a:rPr>
              <a:t> год</a:t>
            </a:r>
          </a:p>
          <a:p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-20070"/>
            <a:ext cx="791827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Муниципальное автономное дошкольное </a:t>
            </a:r>
          </a:p>
          <a:p>
            <a:pPr lvl="0" algn="ctr"/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образовательное  учреждение </a:t>
            </a:r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детский </a:t>
            </a:r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сад </a:t>
            </a:r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№ 5 </a:t>
            </a:r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«Росток»</a:t>
            </a:r>
            <a:endParaRPr lang="ru-RU" sz="2000" b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  <p:pic>
        <p:nvPicPr>
          <p:cNvPr id="3074" name="Picture 2" descr="https://xn--80aubfbhhmck9a7e.xn--p1ai/wp-content/uploads/2020/02/%D0%B2%D0%BE%D1%80%D0%BE%D0%B1%D0%B5%D0%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83" y="2915189"/>
            <a:ext cx="4826833" cy="341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908" y="116631"/>
            <a:ext cx="1944216" cy="461665"/>
          </a:xfrm>
          <a:prstGeom prst="rect">
            <a:avLst/>
          </a:prstGeom>
          <a:solidFill>
            <a:srgbClr val="6FEB6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Фазан</a:t>
            </a:r>
          </a:p>
        </p:txBody>
      </p:sp>
      <p:pic>
        <p:nvPicPr>
          <p:cNvPr id="3" name="Рисунок 2" descr="Фаза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22312"/>
            <a:ext cx="7128792" cy="52269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3568" y="602128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Крупная птица, которая является излюбленным трофеем для многих охотников. Фазаны умеют летать, но чаще передвигаются пешком.</a:t>
            </a:r>
          </a:p>
        </p:txBody>
      </p:sp>
    </p:spTree>
    <p:extLst>
      <p:ext uri="{BB962C8B-B14F-4D97-AF65-F5344CB8AC3E}">
        <p14:creationId xmlns:p14="http://schemas.microsoft.com/office/powerpoint/2010/main" val="20409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етере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48680"/>
            <a:ext cx="7385696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5536" y="5229200"/>
            <a:ext cx="864096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Ещё одна птица, которая имеет отношение к охотничьему промыслу. Водятся тетерева на опушке леса и в лесостепи. </a:t>
            </a:r>
            <a:endParaRPr lang="ru-RU" b="1" dirty="0" smtClean="0"/>
          </a:p>
          <a:p>
            <a:r>
              <a:rPr lang="ru-RU" b="1" dirty="0" smtClean="0"/>
              <a:t>Под </a:t>
            </a:r>
            <a:r>
              <a:rPr lang="ru-RU" b="1" dirty="0"/>
              <a:t>снегом же пернатые ищут пропитание — прошлогодние зерна и травы. Тетерев и вовсе использует снег как теплый ночлег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67277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50BB8"/>
                </a:solidFill>
              </a:rPr>
              <a:t>Тетерев </a:t>
            </a:r>
            <a:endParaRPr lang="ru-RU" sz="2400" b="1" dirty="0">
              <a:solidFill>
                <a:srgbClr val="C50B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ябчик - птица, которая имеет родство с тетеревом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905396" cy="47236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23928" y="116632"/>
            <a:ext cx="194421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50BB8"/>
                </a:solidFill>
              </a:rPr>
              <a:t>Рябчик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553070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Рябчик также </a:t>
            </a:r>
            <a:r>
              <a:rPr lang="ru-RU" b="1" dirty="0">
                <a:solidFill>
                  <a:srgbClr val="7030A0"/>
                </a:solidFill>
              </a:rPr>
              <a:t>является объектом охотничьего промысла, несмотря на то, что птица эта достаточно мелкая. Вес взрослого рябчика редко достигает 500 г. Интересно, что самая большая популяция этих птиц обитает именно 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2226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2885177/08ef36ee-5c61-4555-9d5a-2402c2677157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87" y="461665"/>
            <a:ext cx="6169020" cy="462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0"/>
            <a:ext cx="244827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50BB8"/>
                </a:solidFill>
              </a:rPr>
              <a:t>Глухарь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013176"/>
            <a:ext cx="9251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Длина тела самцов глухаря достигает 1,1 м, а масса может составлять до 6,5 кг. Ведут оседлый и одиночный образ жизни. Только к зиме собираются в небольшие группы и могут кочевать на небольшие расстояния. Питаются разнообразно: насекомыми и семенами, почками и ягодами, травой и побегами, листьями. Зимой основной едой для них является хвоя. А когда наступают лютые морозы, то </a:t>
            </a:r>
            <a:r>
              <a:rPr lang="ru-RU" b="1" dirty="0" smtClean="0"/>
              <a:t>они </a:t>
            </a:r>
            <a:r>
              <a:rPr lang="ru-RU" b="1" dirty="0"/>
              <a:t>без раздумий </a:t>
            </a:r>
            <a:r>
              <a:rPr lang="ru-RU" b="1" dirty="0" smtClean="0"/>
              <a:t>ныряют </a:t>
            </a:r>
            <a:r>
              <a:rPr lang="ru-RU" b="1" dirty="0"/>
              <a:t>в снег и </a:t>
            </a:r>
            <a:r>
              <a:rPr lang="ru-RU" b="1" dirty="0" smtClean="0"/>
              <a:t>зарываются </a:t>
            </a:r>
            <a:r>
              <a:rPr lang="ru-RU" b="1" dirty="0"/>
              <a:t>в нем.</a:t>
            </a:r>
          </a:p>
        </p:txBody>
      </p:sp>
    </p:spTree>
    <p:extLst>
      <p:ext uri="{BB962C8B-B14F-4D97-AF65-F5344CB8AC3E}">
        <p14:creationId xmlns:p14="http://schemas.microsoft.com/office/powerpoint/2010/main" val="32915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25144"/>
            <a:ext cx="8496944" cy="20313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Питаются ягодами, мелкими плодами, почками, молодыми побегами и насекомыми. Птицы наловчились хватать комаров, стрекоз, бабочек и мошек на лету и находить личинок. Осенью с этих мест свиристелям приходится улетать не столько от холода, сколько от голода</a:t>
            </a:r>
            <a:r>
              <a:rPr lang="ru-RU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.</a:t>
            </a:r>
          </a:p>
          <a:p>
            <a:r>
              <a:rPr lang="ru-RU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Свиристели легко снимаются с насиженных мест в одном регионе, устремляясь в другой. Птицы ищут среди снегов рябинники, заросли барбариса или калины. В пологе леса свиристели выискивают замерзшую бруснику</a:t>
            </a:r>
            <a:r>
              <a:rPr lang="ru-RU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750"/>
            <a:ext cx="237626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50BB8"/>
                </a:solidFill>
              </a:rPr>
              <a:t>Свиристель </a:t>
            </a:r>
            <a:endParaRPr lang="ru-RU" sz="2400" b="1" dirty="0">
              <a:solidFill>
                <a:srgbClr val="C50BB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748" y="504870"/>
            <a:ext cx="6590661" cy="4220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25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rbirds.ru/photos/0170/001/01700031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6" y="609995"/>
            <a:ext cx="7000816" cy="466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116632"/>
            <a:ext cx="3312368" cy="461665"/>
          </a:xfrm>
          <a:prstGeom prst="rect">
            <a:avLst/>
          </a:prstGeom>
          <a:solidFill>
            <a:srgbClr val="C50B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CC04"/>
                </a:solidFill>
              </a:rPr>
              <a:t>Пёстрый </a:t>
            </a:r>
            <a:r>
              <a:rPr lang="ru-RU" sz="2400" b="1" dirty="0">
                <a:solidFill>
                  <a:srgbClr val="CCCC04"/>
                </a:solidFill>
              </a:rPr>
              <a:t>дятел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5277205"/>
            <a:ext cx="8748464" cy="147732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В длину достигают 23 сантиметра. Весят большие дятлы не более 100 грамм. Предпочитают одинокий образ жизни, каждая особь имеет собственный кормовой участок. В теплое время года дятлы питаются преимущественно насекомыми, которых они достают из-под коры деревьев, а в зимнюю стужу, они могут питаться и растительной пищей: семенами и орехами.</a:t>
            </a:r>
          </a:p>
        </p:txBody>
      </p:sp>
    </p:spTree>
    <p:extLst>
      <p:ext uri="{BB962C8B-B14F-4D97-AF65-F5344CB8AC3E}">
        <p14:creationId xmlns:p14="http://schemas.microsoft.com/office/powerpoint/2010/main" val="28347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givotniymir.ru/wp-content/uploads/2017/12/zimuyushhie-pticy-nazvaniya-opisaniya-i-osobennosti-zimuyushhix-ptic-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4318"/>
            <a:ext cx="7200800" cy="46008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87824" y="2265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Кедровка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5245328"/>
            <a:ext cx="8028892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Птица питается кедровыми </a:t>
            </a:r>
            <a:r>
              <a:rPr lang="ru-RU" b="1" dirty="0" smtClean="0">
                <a:solidFill>
                  <a:srgbClr val="C00000"/>
                </a:solidFill>
              </a:rPr>
              <a:t>орешкам. </a:t>
            </a:r>
            <a:r>
              <a:rPr lang="ru-RU" b="1" dirty="0">
                <a:solidFill>
                  <a:srgbClr val="C00000"/>
                </a:solidFill>
              </a:rPr>
              <a:t>Для них у пернатого есть подъязычный мешок. В нем кедровка переносит около 100 орешков. Российская тайга богата кедрачами, а значит, птице незачем улетать зимой. Часть шишек остается на деревьях зимой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b="1" dirty="0">
                <a:solidFill>
                  <a:srgbClr val="C00000"/>
                </a:solidFill>
              </a:rPr>
              <a:t>В России есть памятник кедровке. Он стоит в Томске.</a:t>
            </a:r>
          </a:p>
        </p:txBody>
      </p:sp>
    </p:spTree>
    <p:extLst>
      <p:ext uri="{BB962C8B-B14F-4D97-AF65-F5344CB8AC3E}">
        <p14:creationId xmlns:p14="http://schemas.microsoft.com/office/powerpoint/2010/main" val="1398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32656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600" b="1" dirty="0">
                <a:ln w="635">
                  <a:noFill/>
                </a:ln>
                <a:solidFill>
                  <a:srgbClr val="D60093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+mj-ea"/>
                <a:cs typeface="+mj-cs"/>
              </a:rPr>
              <a:t>Спасибо за внимание!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5517232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Constantia" panose="02030602050306030303" pitchFamily="18" charset="0"/>
                <a:cs typeface="Calibri" pitchFamily="34" charset="0"/>
              </a:rPr>
              <a:t>Подготовила </a:t>
            </a:r>
            <a:r>
              <a:rPr lang="ru-RU" sz="3200" b="1" dirty="0" smtClean="0">
                <a:solidFill>
                  <a:srgbClr val="FFFF00"/>
                </a:solidFill>
                <a:latin typeface="Constantia" panose="02030602050306030303" pitchFamily="18" charset="0"/>
                <a:cs typeface="Calibri" pitchFamily="34" charset="0"/>
              </a:rPr>
              <a:t>воспитатель Пешкова </a:t>
            </a:r>
            <a:r>
              <a:rPr lang="ru-RU" sz="3200" b="1" dirty="0">
                <a:solidFill>
                  <a:srgbClr val="FFFF00"/>
                </a:solidFill>
                <a:latin typeface="Constantia" panose="02030602050306030303" pitchFamily="18" charset="0"/>
                <a:cs typeface="Calibri" pitchFamily="34" charset="0"/>
              </a:rPr>
              <a:t>О.В</a:t>
            </a:r>
            <a:r>
              <a:rPr lang="ru-RU" sz="3200" b="1" dirty="0" smtClean="0">
                <a:solidFill>
                  <a:srgbClr val="FFFF00"/>
                </a:solidFill>
                <a:latin typeface="Constantia" panose="02030602050306030303" pitchFamily="18" charset="0"/>
                <a:cs typeface="Calibri" pitchFamily="34" charset="0"/>
              </a:rPr>
              <a:t>.</a:t>
            </a:r>
            <a:endParaRPr lang="ru-RU" dirty="0"/>
          </a:p>
        </p:txBody>
      </p:sp>
      <p:pic>
        <p:nvPicPr>
          <p:cNvPr id="4098" name="Picture 2" descr="https://avatars.mds.yandex.net/get-zen_doc/1925930/pub_5de628805eb26811c78c9358_5de628c834808200b02f0646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01" y="1409731"/>
            <a:ext cx="5549222" cy="392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6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n w="31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Ханты-Мансийский автономный округ — Югра — является уникальным природным комплексом с его географическим положением, разнообразием климатических условий, с огромным многообразием птиц. Изучение птиц ХМАО – Югры имеет более чем вековую историю, оно было начато в конце XIX века и на сегодняшний день здесь зарегистрировано около 250 видов птиц, из них 33 вида птиц занесено в Красную книгу ХМАО.</a:t>
            </a:r>
            <a:endParaRPr lang="ru-RU" sz="2000" dirty="0"/>
          </a:p>
        </p:txBody>
      </p:sp>
      <p:pic>
        <p:nvPicPr>
          <p:cNvPr id="5" name="Picture 4" descr="https://avatars.mds.yandex.net/get-pdb/2333074/38a8b1ea-c1a8-4872-9d89-f86ca2d6519a/s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28813"/>
            <a:ext cx="57150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6243" y="5085184"/>
            <a:ext cx="885698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Голуби не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простозимующие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птицы,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«привязанные»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конкретному </a:t>
            </a:r>
            <a:endParaRPr lang="en-U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месту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Улетая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 «родного гнезда» за тысячи километров, </a:t>
            </a:r>
            <a:endParaRPr lang="en-U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сизые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всегда возвращаются обратно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Верны голуби не только родным краям, но и партнерам. Пару птицы выбирают один раз и на всю жизнь, подобно лебедям.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 descr="https://givotniymir.ru/wp-content/uploads/2017/12/zimuyushhie-pticy-nazvaniya-opisaniya-i-osobennosti-zimuyushhix-ptic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28" y="655534"/>
            <a:ext cx="6624736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05676" y="16264"/>
            <a:ext cx="225984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50BB8"/>
                </a:solidFill>
              </a:rPr>
              <a:t>Голубь</a:t>
            </a:r>
            <a:endParaRPr lang="ru-RU" sz="2400" b="1" dirty="0">
              <a:solidFill>
                <a:srgbClr val="C50B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3808" y="92531"/>
            <a:ext cx="295232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50BB8"/>
                </a:solidFill>
              </a:rPr>
              <a:t>Черная ворона</a:t>
            </a:r>
            <a:endParaRPr lang="ru-RU" sz="2400" b="1" dirty="0">
              <a:solidFill>
                <a:srgbClr val="C50BB8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46" y="5653873"/>
            <a:ext cx="8856984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FF00"/>
                </a:solidFill>
              </a:rPr>
              <a:t>Вороны одни из самых умных птиц, они способны переживать даже суровые </a:t>
            </a:r>
            <a:r>
              <a:rPr lang="ru-RU" dirty="0" smtClean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FF00"/>
                </a:solidFill>
              </a:rPr>
              <a:t>зимы.</a:t>
            </a:r>
            <a:endParaRPr lang="ru-RU" dirty="0">
              <a:ln w="24500" cmpd="dbl">
                <a:solidFill>
                  <a:srgbClr val="FFC000"/>
                </a:solidFill>
                <a:prstDash val="solid"/>
                <a:miter lim="800000"/>
              </a:ln>
              <a:solidFill>
                <a:srgbClr val="FFFF00"/>
              </a:solidFill>
            </a:endParaRPr>
          </a:p>
          <a:p>
            <a:r>
              <a:rPr lang="ru-RU" dirty="0" smtClean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FF00"/>
                </a:solidFill>
              </a:rPr>
              <a:t>Птица </a:t>
            </a:r>
            <a:r>
              <a:rPr lang="ru-RU" dirty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FF00"/>
                </a:solidFill>
              </a:rPr>
              <a:t>с длиной туловища до 65 см. Вольная птица лесных просторов. К жилью человека старается подлетать редко. Предпочитает старые хвойные леса. Как и деревья этих лесов, он – долгожитель, до 200 лет может прожить</a:t>
            </a:r>
            <a:r>
              <a:rPr lang="ru-RU" dirty="0" smtClean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10" y="668513"/>
            <a:ext cx="6853142" cy="4922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320385"/>
            <a:ext cx="8568952" cy="147732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n>
                  <a:solidFill>
                    <a:srgbClr val="00B0F0"/>
                  </a:solidFill>
                </a:ln>
              </a:rPr>
              <a:t>Сорока </a:t>
            </a:r>
            <a:r>
              <a:rPr lang="ru-RU" dirty="0">
                <a:ln>
                  <a:solidFill>
                    <a:srgbClr val="00B0F0"/>
                  </a:solidFill>
                </a:ln>
              </a:rPr>
              <a:t>ведёт оседлый образ жизни: ни осенью, ни зимой она не удаляется далеко от гнезда. К зиме большинство сорок вместе с воронами и галками разлетаются по деревням и ищут себе еду</a:t>
            </a:r>
            <a:r>
              <a:rPr lang="ru-RU" dirty="0" smtClean="0">
                <a:ln>
                  <a:solidFill>
                    <a:srgbClr val="00B0F0"/>
                  </a:solidFill>
                </a:ln>
              </a:rPr>
              <a:t>. </a:t>
            </a:r>
          </a:p>
          <a:p>
            <a:r>
              <a:rPr lang="ru-RU" dirty="0" smtClean="0">
                <a:ln>
                  <a:solidFill>
                    <a:srgbClr val="00B0F0"/>
                  </a:solidFill>
                </a:ln>
              </a:rPr>
              <a:t>Сорока носит </a:t>
            </a:r>
            <a:r>
              <a:rPr lang="ru-RU" dirty="0">
                <a:ln>
                  <a:solidFill>
                    <a:srgbClr val="00B0F0"/>
                  </a:solidFill>
                </a:ln>
              </a:rPr>
              <a:t>не только звание трещотки и воришки, но и самой умной птицы.</a:t>
            </a:r>
          </a:p>
          <a:p>
            <a:r>
              <a:rPr lang="ru-RU" dirty="0" smtClean="0">
                <a:ln>
                  <a:solidFill>
                    <a:srgbClr val="00B0F0"/>
                  </a:solidFill>
                </a:ln>
              </a:rPr>
              <a:t>Сороки </a:t>
            </a:r>
            <a:r>
              <a:rPr lang="ru-RU" dirty="0">
                <a:ln>
                  <a:solidFill>
                    <a:srgbClr val="00B0F0"/>
                  </a:solidFill>
                </a:ln>
              </a:rPr>
              <a:t>с легкостью приручаются людьми.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63011"/>
            <a:ext cx="7200800" cy="4672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16424"/>
            <a:ext cx="230425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50BB8"/>
                </a:solidFill>
              </a:rPr>
              <a:t>Сорока </a:t>
            </a:r>
            <a:endParaRPr lang="ru-RU" sz="2400" b="1" dirty="0">
              <a:solidFill>
                <a:srgbClr val="C50B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ползень на берёз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75483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63888" y="0"/>
            <a:ext cx="259228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Поползень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5373216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Птица уникальная. Она единственная из пернатых древолазов способна передвигаться вниз головой на вертикальном стволе. Поползень вечно веселый и неутомимый. Он подвижный, живой и деятельный. В этой птичке словно соединены характеры дятла и синицы. Летом поползни прячут семена и орешки в кору, а зимой кормятся этими припасами.</a:t>
            </a:r>
          </a:p>
        </p:txBody>
      </p:sp>
    </p:spTree>
    <p:extLst>
      <p:ext uri="{BB962C8B-B14F-4D97-AF65-F5344CB8AC3E}">
        <p14:creationId xmlns:p14="http://schemas.microsoft.com/office/powerpoint/2010/main" val="327491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79912" y="100989"/>
            <a:ext cx="165618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50BB8"/>
                </a:solidFill>
              </a:rPr>
              <a:t>Синица </a:t>
            </a:r>
            <a:endParaRPr lang="ru-RU" sz="2400" b="1" dirty="0">
              <a:solidFill>
                <a:srgbClr val="C50BB8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5" y="604226"/>
            <a:ext cx="7471238" cy="436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013176"/>
            <a:ext cx="856895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Синицы </a:t>
            </a:r>
            <a:r>
              <a:rPr lang="ru-RU" b="1" dirty="0">
                <a:solidFill>
                  <a:srgbClr val="0070C0"/>
                </a:solidFill>
              </a:rPr>
              <a:t>во многом не уступают воробьям, они шустро бросаются на корм в кормушках. Но по сравнению с воробьями, синицы наделены более кротким нравом. Интересно, что летом синица съедает почти столько же корма, сколько весит сама.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В России </a:t>
            </a:r>
            <a:r>
              <a:rPr lang="ru-RU" b="1" dirty="0">
                <a:solidFill>
                  <a:srgbClr val="0070C0"/>
                </a:solidFill>
              </a:rPr>
              <a:t>учрежден Синичкин день. Его отмечают 12-го ноября.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givotniymir.ru/wp-content/uploads/2017/12/zimuyushhie-pticy-nazvaniya-opisaniya-i-osobennosti-zimuyushhix-ptic-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6753"/>
            <a:ext cx="7632848" cy="47744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03848" y="16424"/>
            <a:ext cx="2448272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Клест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364615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 помощью крепкого перекрещивающегося клюва клест не только ловко вылущивает семена из еловых и сосновых шишек, но и лазает по деревьям, удерживаясь за ветки и кору клювом и используя в качестве опоры короткий вилкообразный хвост. </a:t>
            </a:r>
            <a:r>
              <a:rPr lang="ru-RU" b="1" dirty="0" smtClean="0">
                <a:solidFill>
                  <a:srgbClr val="0070C0"/>
                </a:solidFill>
              </a:rPr>
              <a:t>Эта </a:t>
            </a:r>
            <a:r>
              <a:rPr lang="ru-RU" b="1" dirty="0">
                <a:solidFill>
                  <a:srgbClr val="0070C0"/>
                </a:solidFill>
              </a:rPr>
              <a:t>птица примечательна тем, что может выводить птенцов даже зимой, но только в том случае, если достаточно еды.</a:t>
            </a:r>
          </a:p>
        </p:txBody>
      </p:sp>
    </p:spTree>
    <p:extLst>
      <p:ext uri="{BB962C8B-B14F-4D97-AF65-F5344CB8AC3E}">
        <p14:creationId xmlns:p14="http://schemas.microsoft.com/office/powerpoint/2010/main" val="10400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4826675"/>
            <a:ext cx="8784976" cy="2031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Птица </a:t>
            </a:r>
            <a:r>
              <a:rPr lang="ru-RU" b="1" dirty="0">
                <a:solidFill>
                  <a:srgbClr val="0070C0"/>
                </a:solidFill>
              </a:rPr>
              <a:t>немногим больше воробья, но тело снегиря плотнее. Самцы выделяются алыми грудками. У самок они розово-пепельные. Как и вороны, снегири не против неволи. Говорить не начинают, а вот несколько мелодий выучить и насвистывать способны.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Снегирей </a:t>
            </a:r>
            <a:r>
              <a:rPr lang="ru-RU" b="1" dirty="0">
                <a:solidFill>
                  <a:srgbClr val="0070C0"/>
                </a:solidFill>
              </a:rPr>
              <a:t>чаще встречают зимой, так как из-за недостатка еды, они тянутся к людям. Летом же снегири предпочитают лесистую местность и ведут себя неприметно, так что увидеть их нелегко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69677" y="127256"/>
            <a:ext cx="2295706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Снегирь</a:t>
            </a:r>
          </a:p>
        </p:txBody>
      </p:sp>
      <p:pic>
        <p:nvPicPr>
          <p:cNvPr id="8" name="Рисунок 7" descr="Пара снегире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7" y="570229"/>
            <a:ext cx="6699017" cy="4256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880</Words>
  <Application>Microsoft Office PowerPoint</Application>
  <PresentationFormat>Экран (4:3)</PresentationFormat>
  <Paragraphs>46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</vt:lpstr>
      <vt:lpstr>Constantia</vt:lpstr>
      <vt:lpstr>Times New Roman</vt:lpstr>
      <vt:lpstr>Wingdings 2</vt:lpstr>
      <vt:lpstr>Поток</vt:lpstr>
      <vt:lpstr> Удивительные   птицы Сибири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дорожного движения</dc:title>
  <dc:creator>Admin</dc:creator>
  <cp:lastModifiedBy>Ольга Васильевна</cp:lastModifiedBy>
  <cp:revision>68</cp:revision>
  <dcterms:created xsi:type="dcterms:W3CDTF">2010-03-20T13:43:15Z</dcterms:created>
  <dcterms:modified xsi:type="dcterms:W3CDTF">2020-11-02T14:24:30Z</dcterms:modified>
</cp:coreProperties>
</file>